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3"/>
  </p:notesMasterIdLst>
  <p:sldIdLst>
    <p:sldId id="256" r:id="rId2"/>
  </p:sldIdLst>
  <p:sldSz cx="9144000" cy="5143500" type="screen16x9"/>
  <p:notesSz cx="6858000" cy="9144000"/>
  <p:embeddedFontLst>
    <p:embeddedFont>
      <p:font typeface="IBM Plex Sans" panose="020B0604020202020204" charset="0"/>
      <p:regular r:id="rId4"/>
      <p:bold r:id="rId5"/>
      <p:italic r:id="rId6"/>
      <p:boldItalic r:id="rId7"/>
    </p:embeddedFont>
    <p:embeddedFont>
      <p:font typeface="IBM Plex Sans SemiBold" panose="020B0604020202020204" charset="0"/>
      <p:regular r:id="rId8"/>
      <p:bold r:id="rId9"/>
      <p:italic r:id="rId10"/>
      <p:boldItalic r:id="rId11"/>
    </p:embeddedFont>
    <p:embeddedFont>
      <p:font typeface="Roboto" panose="020B0604020202020204" charset="0"/>
      <p:regular r:id="rId12"/>
      <p:bold r:id="rId13"/>
      <p:italic r:id="rId14"/>
      <p:boldItalic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65DE1F5-2742-4A1A-B582-93B75A2C52D6}">
  <a:tblStyle styleId="{465DE1F5-2742-4A1A-B582-93B75A2C52D6}" styleName="Table_0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2135B5F8-C21C-4015-90DB-3D6F9B99EC8F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936" y="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theme" Target="theme/theme1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font" Target="fonts/font12.fntdata"/><Relationship Id="rId10" Type="http://schemas.openxmlformats.org/officeDocument/2006/relationships/font" Target="fonts/font7.fntdata"/><Relationship Id="rId19" Type="http://schemas.openxmlformats.org/officeDocument/2006/relationships/tableStyles" Target="tableStyles.xml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2282be6ded7_10_3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2282be6ded7_10_3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19.png"/><Relationship Id="rId18" Type="http://schemas.openxmlformats.org/officeDocument/2006/relationships/image" Target="../media/image24.png"/><Relationship Id="rId26" Type="http://schemas.openxmlformats.org/officeDocument/2006/relationships/image" Target="../media/image32.png"/><Relationship Id="rId3" Type="http://schemas.openxmlformats.org/officeDocument/2006/relationships/image" Target="../media/image9.png"/><Relationship Id="rId21" Type="http://schemas.openxmlformats.org/officeDocument/2006/relationships/image" Target="../media/image27.png"/><Relationship Id="rId7" Type="http://schemas.openxmlformats.org/officeDocument/2006/relationships/image" Target="../media/image13.png"/><Relationship Id="rId12" Type="http://schemas.openxmlformats.org/officeDocument/2006/relationships/image" Target="../media/image18.png"/><Relationship Id="rId17" Type="http://schemas.openxmlformats.org/officeDocument/2006/relationships/image" Target="../media/image23.png"/><Relationship Id="rId25" Type="http://schemas.openxmlformats.org/officeDocument/2006/relationships/image" Target="../media/image31.png"/><Relationship Id="rId33" Type="http://schemas.openxmlformats.org/officeDocument/2006/relationships/image" Target="../media/image39.png"/><Relationship Id="rId2" Type="http://schemas.openxmlformats.org/officeDocument/2006/relationships/image" Target="../media/image8.png"/><Relationship Id="rId16" Type="http://schemas.openxmlformats.org/officeDocument/2006/relationships/image" Target="../media/image22.png"/><Relationship Id="rId20" Type="http://schemas.openxmlformats.org/officeDocument/2006/relationships/image" Target="../media/image26.png"/><Relationship Id="rId29" Type="http://schemas.openxmlformats.org/officeDocument/2006/relationships/image" Target="../media/image3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png"/><Relationship Id="rId11" Type="http://schemas.openxmlformats.org/officeDocument/2006/relationships/image" Target="../media/image17.png"/><Relationship Id="rId24" Type="http://schemas.openxmlformats.org/officeDocument/2006/relationships/image" Target="../media/image30.png"/><Relationship Id="rId32" Type="http://schemas.openxmlformats.org/officeDocument/2006/relationships/image" Target="../media/image38.png"/><Relationship Id="rId5" Type="http://schemas.openxmlformats.org/officeDocument/2006/relationships/image" Target="../media/image11.png"/><Relationship Id="rId15" Type="http://schemas.openxmlformats.org/officeDocument/2006/relationships/image" Target="../media/image21.png"/><Relationship Id="rId23" Type="http://schemas.openxmlformats.org/officeDocument/2006/relationships/image" Target="../media/image29.png"/><Relationship Id="rId28" Type="http://schemas.openxmlformats.org/officeDocument/2006/relationships/image" Target="../media/image34.png"/><Relationship Id="rId10" Type="http://schemas.openxmlformats.org/officeDocument/2006/relationships/image" Target="../media/image16.png"/><Relationship Id="rId19" Type="http://schemas.openxmlformats.org/officeDocument/2006/relationships/image" Target="../media/image25.png"/><Relationship Id="rId31" Type="http://schemas.openxmlformats.org/officeDocument/2006/relationships/image" Target="../media/image37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Relationship Id="rId14" Type="http://schemas.openxmlformats.org/officeDocument/2006/relationships/image" Target="../media/image20.png"/><Relationship Id="rId22" Type="http://schemas.openxmlformats.org/officeDocument/2006/relationships/image" Target="../media/image28.png"/><Relationship Id="rId27" Type="http://schemas.openxmlformats.org/officeDocument/2006/relationships/image" Target="../media/image33.png"/><Relationship Id="rId30" Type="http://schemas.openxmlformats.org/officeDocument/2006/relationships/image" Target="../media/image36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Шаблон GeekBrains">
  <p:cSld name="1_Title slide 5_2_1_17">
    <p:bg>
      <p:bgPr>
        <a:solidFill>
          <a:srgbClr val="EFF0F5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40007" y="238125"/>
            <a:ext cx="1414463" cy="182144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8;p2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598360"/>
            <a:ext cx="8923324" cy="454514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9;p2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598360"/>
            <a:ext cx="8923324" cy="45451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429250" y="3148013"/>
            <a:ext cx="2402858" cy="19954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2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432855" y="0"/>
            <a:ext cx="3171410" cy="20211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 descr="preencoded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467475" y="681038"/>
            <a:ext cx="2676525" cy="44624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 descr="preencoded.png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4386263" y="1681163"/>
            <a:ext cx="2236570" cy="221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 descr="preencoded.png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5520677" y="3351125"/>
            <a:ext cx="907265" cy="866111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2"/>
          <p:cNvSpPr/>
          <p:nvPr/>
        </p:nvSpPr>
        <p:spPr>
          <a:xfrm>
            <a:off x="409575" y="2014538"/>
            <a:ext cx="4567200" cy="111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 i="0" u="none" strike="noStrike" cap="none">
                <a:solidFill>
                  <a:srgbClr val="191816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Шаблон</a:t>
            </a:r>
            <a:br>
              <a:rPr lang="ru" sz="3600" i="0" u="none" strike="noStrike" cap="none">
                <a:solidFill>
                  <a:srgbClr val="191816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</a:br>
            <a:r>
              <a:rPr lang="ru" sz="3600" i="0" u="none" strike="noStrike" cap="none">
                <a:solidFill>
                  <a:srgbClr val="191816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GeekBrains</a:t>
            </a:r>
            <a:endParaRPr sz="3600" i="0" u="none" strike="noStrike" cap="none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  <p15:guide id="18" pos="436">
          <p15:clr>
            <a:srgbClr val="E46962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Заголовок в одну строку">
  <p:cSld name="1_Title slide 5_2_1_2_1_2">
    <p:bg>
      <p:bgPr>
        <a:solidFill>
          <a:schemeClr val="lt1"/>
        </a:solidFill>
        <a:effectLst/>
      </p:bgPr>
    </p:bg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7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05" name="Google Shape;205;p27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38556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206" name="Google Shape;206;p27"/>
          <p:cNvSpPr txBox="1">
            <a:spLocks noGrp="1"/>
          </p:cNvSpPr>
          <p:nvPr>
            <p:ph type="subTitle" idx="2"/>
          </p:nvPr>
        </p:nvSpPr>
        <p:spPr>
          <a:xfrm>
            <a:off x="540000" y="11844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07" name="Google Shape;207;p2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римеры элементов">
  <p:cSld name="1_Title slide 5_2_1_12_2_1">
    <p:bg>
      <p:bgPr>
        <a:solidFill>
          <a:schemeClr val="lt1"/>
        </a:solidFill>
        <a:effectLst/>
      </p:bgPr>
    </p:bg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p2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29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45134" y="2736633"/>
            <a:ext cx="1577348" cy="1548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29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378706" y="289424"/>
            <a:ext cx="753565" cy="67379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29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08165" y="1379649"/>
            <a:ext cx="1154016" cy="115401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29" descr="preencoded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043716" y="579376"/>
            <a:ext cx="1457918" cy="145791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29" descr="preencoded.png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5224645" y="1206057"/>
            <a:ext cx="982004" cy="98200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29" descr="preencoded.png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7461252" y="1756587"/>
            <a:ext cx="1056968" cy="12767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29" descr="preencoded.png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5432565" y="2353894"/>
            <a:ext cx="800272" cy="103803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29" descr="preencoded.png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3721839" y="2353894"/>
            <a:ext cx="666893" cy="777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29" descr="preencoded.png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6380340" y="2035241"/>
            <a:ext cx="1138982" cy="114211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29" descr="preencoded.png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5989275" y="799742"/>
            <a:ext cx="788674" cy="788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29" descr="preencoded.png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5832699" y="2226316"/>
            <a:ext cx="684290" cy="67849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9" descr="preencoded.png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6128647" y="1360257"/>
            <a:ext cx="521964" cy="52196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29" descr="preencoded.png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4130388" y="929334"/>
            <a:ext cx="374993" cy="374993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29" descr="preencoded.png"/>
          <p:cNvPicPr preferRelativeResize="0"/>
          <p:nvPr/>
        </p:nvPicPr>
        <p:blipFill rotWithShape="1">
          <a:blip r:embed="rId16">
            <a:alphaModFix/>
          </a:blip>
          <a:srcRect/>
          <a:stretch/>
        </p:blipFill>
        <p:spPr>
          <a:xfrm>
            <a:off x="2383816" y="654766"/>
            <a:ext cx="1249882" cy="1249883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29" descr="preencoded.png"/>
          <p:cNvPicPr preferRelativeResize="0"/>
          <p:nvPr/>
        </p:nvPicPr>
        <p:blipFill rotWithShape="1">
          <a:blip r:embed="rId17">
            <a:alphaModFix/>
          </a:blip>
          <a:srcRect/>
          <a:stretch/>
        </p:blipFill>
        <p:spPr>
          <a:xfrm>
            <a:off x="3254532" y="1359599"/>
            <a:ext cx="859114" cy="69469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29" descr="preencoded.png"/>
          <p:cNvPicPr preferRelativeResize="0"/>
          <p:nvPr/>
        </p:nvPicPr>
        <p:blipFill rotWithShape="1">
          <a:blip r:embed="rId18">
            <a:alphaModFix/>
          </a:blip>
          <a:srcRect/>
          <a:stretch/>
        </p:blipFill>
        <p:spPr>
          <a:xfrm>
            <a:off x="4130387" y="1402202"/>
            <a:ext cx="1113147" cy="109649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29" descr="preencoded.png"/>
          <p:cNvPicPr preferRelativeResize="0"/>
          <p:nvPr/>
        </p:nvPicPr>
        <p:blipFill rotWithShape="1">
          <a:blip r:embed="rId19">
            <a:alphaModFix/>
          </a:blip>
          <a:srcRect/>
          <a:stretch/>
        </p:blipFill>
        <p:spPr>
          <a:xfrm>
            <a:off x="6441354" y="1455590"/>
            <a:ext cx="845973" cy="8459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29" descr="preencoded.png"/>
          <p:cNvPicPr preferRelativeResize="0"/>
          <p:nvPr/>
        </p:nvPicPr>
        <p:blipFill rotWithShape="1">
          <a:blip r:embed="rId20">
            <a:alphaModFix/>
          </a:blip>
          <a:srcRect/>
          <a:stretch/>
        </p:blipFill>
        <p:spPr>
          <a:xfrm>
            <a:off x="4477415" y="3591143"/>
            <a:ext cx="796811" cy="79681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29" descr="preencoded.png"/>
          <p:cNvPicPr preferRelativeResize="0"/>
          <p:nvPr/>
        </p:nvPicPr>
        <p:blipFill rotWithShape="1">
          <a:blip r:embed="rId21">
            <a:alphaModFix/>
          </a:blip>
          <a:srcRect/>
          <a:stretch/>
        </p:blipFill>
        <p:spPr>
          <a:xfrm>
            <a:off x="6111056" y="3641287"/>
            <a:ext cx="835066" cy="8408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29" descr="preencoded.png"/>
          <p:cNvPicPr preferRelativeResize="0"/>
          <p:nvPr/>
        </p:nvPicPr>
        <p:blipFill rotWithShape="1">
          <a:blip r:embed="rId22">
            <a:alphaModFix/>
          </a:blip>
          <a:srcRect/>
          <a:stretch/>
        </p:blipFill>
        <p:spPr>
          <a:xfrm>
            <a:off x="1812955" y="1060699"/>
            <a:ext cx="740809" cy="97624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29" descr="preencoded.png"/>
          <p:cNvPicPr preferRelativeResize="0"/>
          <p:nvPr/>
        </p:nvPicPr>
        <p:blipFill rotWithShape="1">
          <a:blip r:embed="rId23">
            <a:alphaModFix/>
          </a:blip>
          <a:srcRect/>
          <a:stretch/>
        </p:blipFill>
        <p:spPr>
          <a:xfrm>
            <a:off x="2382253" y="2812019"/>
            <a:ext cx="620501" cy="620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29" descr="preencoded.png"/>
          <p:cNvPicPr preferRelativeResize="0"/>
          <p:nvPr/>
        </p:nvPicPr>
        <p:blipFill rotWithShape="1">
          <a:blip r:embed="rId24">
            <a:alphaModFix/>
          </a:blip>
          <a:srcRect/>
          <a:stretch/>
        </p:blipFill>
        <p:spPr>
          <a:xfrm>
            <a:off x="4567518" y="1089694"/>
            <a:ext cx="359542" cy="365342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29" descr="preencoded.png"/>
          <p:cNvPicPr preferRelativeResize="0"/>
          <p:nvPr/>
        </p:nvPicPr>
        <p:blipFill rotWithShape="1">
          <a:blip r:embed="rId25">
            <a:alphaModFix/>
          </a:blip>
          <a:srcRect/>
          <a:stretch/>
        </p:blipFill>
        <p:spPr>
          <a:xfrm>
            <a:off x="4504715" y="2406085"/>
            <a:ext cx="840866" cy="89885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29" descr="preencoded.png"/>
          <p:cNvPicPr preferRelativeResize="0"/>
          <p:nvPr/>
        </p:nvPicPr>
        <p:blipFill rotWithShape="1">
          <a:blip r:embed="rId26">
            <a:alphaModFix/>
          </a:blip>
          <a:srcRect/>
          <a:stretch/>
        </p:blipFill>
        <p:spPr>
          <a:xfrm>
            <a:off x="6499595" y="3067180"/>
            <a:ext cx="452328" cy="452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29" descr="preencoded.png"/>
          <p:cNvPicPr preferRelativeResize="0"/>
          <p:nvPr/>
        </p:nvPicPr>
        <p:blipFill rotWithShape="1">
          <a:blip r:embed="rId27">
            <a:alphaModFix/>
          </a:blip>
          <a:srcRect/>
          <a:stretch/>
        </p:blipFill>
        <p:spPr>
          <a:xfrm>
            <a:off x="2781403" y="1884167"/>
            <a:ext cx="440729" cy="788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29" descr="preencoded.png"/>
          <p:cNvPicPr preferRelativeResize="0"/>
          <p:nvPr/>
        </p:nvPicPr>
        <p:blipFill rotWithShape="1">
          <a:blip r:embed="rId28">
            <a:alphaModFix/>
          </a:blip>
          <a:srcRect/>
          <a:stretch/>
        </p:blipFill>
        <p:spPr>
          <a:xfrm>
            <a:off x="352425" y="2156892"/>
            <a:ext cx="2420376" cy="2303882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29" descr="preencoded.png"/>
          <p:cNvPicPr preferRelativeResize="0"/>
          <p:nvPr/>
        </p:nvPicPr>
        <p:blipFill rotWithShape="1">
          <a:blip r:embed="rId29">
            <a:alphaModFix/>
          </a:blip>
          <a:srcRect/>
          <a:stretch/>
        </p:blipFill>
        <p:spPr>
          <a:xfrm>
            <a:off x="2555237" y="3159963"/>
            <a:ext cx="2161378" cy="1983538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29" descr="preencoded.png"/>
          <p:cNvPicPr preferRelativeResize="0"/>
          <p:nvPr/>
        </p:nvPicPr>
        <p:blipFill rotWithShape="1">
          <a:blip r:embed="rId30">
            <a:alphaModFix/>
          </a:blip>
          <a:srcRect/>
          <a:stretch/>
        </p:blipFill>
        <p:spPr>
          <a:xfrm>
            <a:off x="4700894" y="3496312"/>
            <a:ext cx="2029470" cy="1647188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29" descr="preencoded.png"/>
          <p:cNvPicPr preferRelativeResize="0"/>
          <p:nvPr/>
        </p:nvPicPr>
        <p:blipFill rotWithShape="1">
          <a:blip r:embed="rId31">
            <a:alphaModFix/>
          </a:blip>
          <a:srcRect/>
          <a:stretch/>
        </p:blipFill>
        <p:spPr>
          <a:xfrm>
            <a:off x="4579113" y="0"/>
            <a:ext cx="1594744" cy="145503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29" descr="preencoded.png"/>
          <p:cNvPicPr preferRelativeResize="0"/>
          <p:nvPr/>
        </p:nvPicPr>
        <p:blipFill rotWithShape="1">
          <a:blip r:embed="rId32">
            <a:alphaModFix/>
          </a:blip>
          <a:srcRect/>
          <a:stretch/>
        </p:blipFill>
        <p:spPr>
          <a:xfrm>
            <a:off x="3686055" y="1437640"/>
            <a:ext cx="834762" cy="108139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29" descr="preencoded.png"/>
          <p:cNvPicPr preferRelativeResize="0"/>
          <p:nvPr/>
        </p:nvPicPr>
        <p:blipFill rotWithShape="1">
          <a:blip r:embed="rId33">
            <a:alphaModFix/>
          </a:blip>
          <a:srcRect/>
          <a:stretch/>
        </p:blipFill>
        <p:spPr>
          <a:xfrm>
            <a:off x="476250" y="676275"/>
            <a:ext cx="2676525" cy="20145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420">
          <p15:clr>
            <a:srgbClr val="FA7B17"/>
          </p15:clr>
        </p15:guide>
        <p15:guide id="2" orient="horz" pos="2948">
          <p15:clr>
            <a:srgbClr val="FA7B17"/>
          </p15:clr>
        </p15:guide>
        <p15:guide id="3" orient="horz" pos="227">
          <p15:clr>
            <a:srgbClr val="FA7B17"/>
          </p15:clr>
        </p15:guide>
        <p15:guide id="4" orient="horz" pos="454">
          <p15:clr>
            <a:srgbClr val="FA7B17"/>
          </p15:clr>
        </p15:guide>
        <p15:guide id="5" pos="2767">
          <p15:clr>
            <a:srgbClr val="FA7B17"/>
          </p15:clr>
        </p15:guide>
        <p15:guide id="6" pos="1667">
          <p15:clr>
            <a:srgbClr val="FA7B17"/>
          </p15:clr>
        </p15:guide>
        <p15:guide id="7" pos="2993">
          <p15:clr>
            <a:srgbClr val="FA7B17"/>
          </p15:clr>
        </p15:guide>
        <p15:guide id="8" pos="4093">
          <p15:clr>
            <a:srgbClr val="FA7B17"/>
          </p15:clr>
        </p15:guide>
        <p15:guide id="9" pos="4320">
          <p15:clr>
            <a:srgbClr val="FA7B17"/>
          </p15:clr>
        </p15:guide>
        <p15:guide id="10" pos="1440">
          <p15:clr>
            <a:srgbClr val="FA7B17"/>
          </p15:clr>
        </p15:guide>
        <p15:guide id="11" orient="horz" pos="1134">
          <p15:clr>
            <a:srgbClr val="FA7B17"/>
          </p15:clr>
        </p15:guide>
        <p15:guide id="12" orient="horz" pos="907">
          <p15:clr>
            <a:srgbClr val="FA7B17"/>
          </p15:clr>
        </p15:guide>
        <p15:guide id="13" orient="horz" pos="1587">
          <p15:clr>
            <a:srgbClr val="FA7B17"/>
          </p15:clr>
        </p15:guide>
        <p15:guide id="14" orient="horz" pos="1814">
          <p15:clr>
            <a:srgbClr val="FA7B17"/>
          </p15:clr>
        </p15:guide>
        <p15:guide id="15" orient="horz" pos="2268">
          <p15:clr>
            <a:srgbClr val="FA7B17"/>
          </p15:clr>
        </p15:guide>
        <p15:guide id="16" orient="horz" pos="2494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План курса 1">
  <p:cSld name="1_Title slide 5_2_1_4_1_1_1_1_1">
    <p:bg>
      <p:bgPr>
        <a:solidFill>
          <a:schemeClr val="lt1"/>
        </a:solidFill>
        <a:effectLst/>
      </p:bgPr>
    </p:bg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0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sz="24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sz="24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sz="24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sz="24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sz="24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sz="24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sz="24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sz="24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44" name="Google Shape;244;p30"/>
          <p:cNvSpPr txBox="1">
            <a:spLocks noGrp="1"/>
          </p:cNvSpPr>
          <p:nvPr>
            <p:ph type="subTitle" idx="1"/>
          </p:nvPr>
        </p:nvSpPr>
        <p:spPr>
          <a:xfrm>
            <a:off x="1008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45" name="Google Shape;245;p30"/>
          <p:cNvSpPr txBox="1">
            <a:spLocks noGrp="1"/>
          </p:cNvSpPr>
          <p:nvPr>
            <p:ph type="subTitle" idx="2"/>
          </p:nvPr>
        </p:nvSpPr>
        <p:spPr>
          <a:xfrm>
            <a:off x="1008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46" name="Google Shape;246;p30"/>
          <p:cNvSpPr txBox="1">
            <a:spLocks noGrp="1"/>
          </p:cNvSpPr>
          <p:nvPr>
            <p:ph type="subTitle" idx="3"/>
          </p:nvPr>
        </p:nvSpPr>
        <p:spPr>
          <a:xfrm>
            <a:off x="1008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47" name="Google Shape;247;p30"/>
          <p:cNvSpPr txBox="1">
            <a:spLocks noGrp="1"/>
          </p:cNvSpPr>
          <p:nvPr>
            <p:ph type="subTitle" idx="4"/>
          </p:nvPr>
        </p:nvSpPr>
        <p:spPr>
          <a:xfrm>
            <a:off x="1008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48" name="Google Shape;248;p30"/>
          <p:cNvSpPr txBox="1">
            <a:spLocks noGrp="1"/>
          </p:cNvSpPr>
          <p:nvPr>
            <p:ph type="subTitle" idx="5"/>
          </p:nvPr>
        </p:nvSpPr>
        <p:spPr>
          <a:xfrm>
            <a:off x="1008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49" name="Google Shape;249;p30"/>
          <p:cNvSpPr txBox="1">
            <a:spLocks noGrp="1"/>
          </p:cNvSpPr>
          <p:nvPr>
            <p:ph type="subTitle" idx="6"/>
          </p:nvPr>
        </p:nvSpPr>
        <p:spPr>
          <a:xfrm>
            <a:off x="3114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50" name="Google Shape;250;p30"/>
          <p:cNvSpPr txBox="1">
            <a:spLocks noGrp="1"/>
          </p:cNvSpPr>
          <p:nvPr>
            <p:ph type="subTitle" idx="7"/>
          </p:nvPr>
        </p:nvSpPr>
        <p:spPr>
          <a:xfrm>
            <a:off x="3114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51" name="Google Shape;251;p30"/>
          <p:cNvSpPr txBox="1">
            <a:spLocks noGrp="1"/>
          </p:cNvSpPr>
          <p:nvPr>
            <p:ph type="subTitle" idx="8"/>
          </p:nvPr>
        </p:nvSpPr>
        <p:spPr>
          <a:xfrm>
            <a:off x="3114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52" name="Google Shape;252;p30"/>
          <p:cNvSpPr txBox="1">
            <a:spLocks noGrp="1"/>
          </p:cNvSpPr>
          <p:nvPr>
            <p:ph type="subTitle" idx="9"/>
          </p:nvPr>
        </p:nvSpPr>
        <p:spPr>
          <a:xfrm>
            <a:off x="3114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53" name="Google Shape;253;p30"/>
          <p:cNvSpPr txBox="1">
            <a:spLocks noGrp="1"/>
          </p:cNvSpPr>
          <p:nvPr>
            <p:ph type="subTitle" idx="13"/>
          </p:nvPr>
        </p:nvSpPr>
        <p:spPr>
          <a:xfrm>
            <a:off x="3114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54" name="Google Shape;254;p30"/>
          <p:cNvSpPr txBox="1">
            <a:spLocks noGrp="1"/>
          </p:cNvSpPr>
          <p:nvPr>
            <p:ph type="subTitle" idx="14"/>
          </p:nvPr>
        </p:nvSpPr>
        <p:spPr>
          <a:xfrm>
            <a:off x="5220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55" name="Google Shape;255;p30"/>
          <p:cNvSpPr txBox="1">
            <a:spLocks noGrp="1"/>
          </p:cNvSpPr>
          <p:nvPr>
            <p:ph type="subTitle" idx="15"/>
          </p:nvPr>
        </p:nvSpPr>
        <p:spPr>
          <a:xfrm>
            <a:off x="5220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56" name="Google Shape;256;p30"/>
          <p:cNvSpPr txBox="1">
            <a:spLocks noGrp="1"/>
          </p:cNvSpPr>
          <p:nvPr>
            <p:ph type="subTitle" idx="16"/>
          </p:nvPr>
        </p:nvSpPr>
        <p:spPr>
          <a:xfrm>
            <a:off x="5220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57" name="Google Shape;257;p30"/>
          <p:cNvSpPr txBox="1">
            <a:spLocks noGrp="1"/>
          </p:cNvSpPr>
          <p:nvPr>
            <p:ph type="subTitle" idx="17"/>
          </p:nvPr>
        </p:nvSpPr>
        <p:spPr>
          <a:xfrm>
            <a:off x="5220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58" name="Google Shape;258;p30"/>
          <p:cNvSpPr txBox="1">
            <a:spLocks noGrp="1"/>
          </p:cNvSpPr>
          <p:nvPr>
            <p:ph type="subTitle" idx="18"/>
          </p:nvPr>
        </p:nvSpPr>
        <p:spPr>
          <a:xfrm>
            <a:off x="5220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59" name="Google Shape;259;p30"/>
          <p:cNvSpPr txBox="1">
            <a:spLocks noGrp="1"/>
          </p:cNvSpPr>
          <p:nvPr>
            <p:ph type="subTitle" idx="19"/>
          </p:nvPr>
        </p:nvSpPr>
        <p:spPr>
          <a:xfrm>
            <a:off x="7326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60" name="Google Shape;260;p30"/>
          <p:cNvSpPr txBox="1">
            <a:spLocks noGrp="1"/>
          </p:cNvSpPr>
          <p:nvPr>
            <p:ph type="subTitle" idx="20"/>
          </p:nvPr>
        </p:nvSpPr>
        <p:spPr>
          <a:xfrm>
            <a:off x="7326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61" name="Google Shape;261;p30"/>
          <p:cNvSpPr txBox="1">
            <a:spLocks noGrp="1"/>
          </p:cNvSpPr>
          <p:nvPr>
            <p:ph type="subTitle" idx="21"/>
          </p:nvPr>
        </p:nvSpPr>
        <p:spPr>
          <a:xfrm>
            <a:off x="7326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62" name="Google Shape;262;p30"/>
          <p:cNvSpPr txBox="1">
            <a:spLocks noGrp="1"/>
          </p:cNvSpPr>
          <p:nvPr>
            <p:ph type="subTitle" idx="22"/>
          </p:nvPr>
        </p:nvSpPr>
        <p:spPr>
          <a:xfrm>
            <a:off x="7326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63" name="Google Shape;263;p30"/>
          <p:cNvSpPr txBox="1">
            <a:spLocks noGrp="1"/>
          </p:cNvSpPr>
          <p:nvPr>
            <p:ph type="subTitle" idx="23"/>
          </p:nvPr>
        </p:nvSpPr>
        <p:spPr>
          <a:xfrm>
            <a:off x="7326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264" name="Google Shape;264;p3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30"/>
          <p:cNvSpPr txBox="1">
            <a:spLocks noGrp="1"/>
          </p:cNvSpPr>
          <p:nvPr>
            <p:ph type="subTitle" idx="24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План курса 1 1">
  <p:cSld name="1_Title slide 5_2_1_4_1_1_1_1_1_1_1">
    <p:bg>
      <p:bgPr>
        <a:solidFill>
          <a:schemeClr val="lt1"/>
        </a:solidFill>
        <a:effectLst/>
      </p:bgPr>
    </p:bg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1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sz="2400" b="1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sz="2400" b="1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sz="2400" b="1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sz="2400" b="1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sz="2400" b="1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sz="2400" b="1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sz="2400" b="1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sz="2400" b="1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68" name="Google Shape;268;p31"/>
          <p:cNvSpPr txBox="1">
            <a:spLocks noGrp="1"/>
          </p:cNvSpPr>
          <p:nvPr>
            <p:ph type="subTitle" idx="1"/>
          </p:nvPr>
        </p:nvSpPr>
        <p:spPr>
          <a:xfrm>
            <a:off x="540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69" name="Google Shape;269;p31"/>
          <p:cNvSpPr txBox="1">
            <a:spLocks noGrp="1"/>
          </p:cNvSpPr>
          <p:nvPr>
            <p:ph type="subTitle" idx="2"/>
          </p:nvPr>
        </p:nvSpPr>
        <p:spPr>
          <a:xfrm>
            <a:off x="540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70" name="Google Shape;270;p31"/>
          <p:cNvSpPr txBox="1">
            <a:spLocks noGrp="1"/>
          </p:cNvSpPr>
          <p:nvPr>
            <p:ph type="subTitle" idx="3"/>
          </p:nvPr>
        </p:nvSpPr>
        <p:spPr>
          <a:xfrm>
            <a:off x="540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71" name="Google Shape;271;p31"/>
          <p:cNvSpPr txBox="1">
            <a:spLocks noGrp="1"/>
          </p:cNvSpPr>
          <p:nvPr>
            <p:ph type="subTitle" idx="4"/>
          </p:nvPr>
        </p:nvSpPr>
        <p:spPr>
          <a:xfrm>
            <a:off x="2646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72" name="Google Shape;272;p31"/>
          <p:cNvSpPr txBox="1">
            <a:spLocks noGrp="1"/>
          </p:cNvSpPr>
          <p:nvPr>
            <p:ph type="subTitle" idx="5"/>
          </p:nvPr>
        </p:nvSpPr>
        <p:spPr>
          <a:xfrm>
            <a:off x="2646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73" name="Google Shape;273;p31"/>
          <p:cNvSpPr txBox="1">
            <a:spLocks noGrp="1"/>
          </p:cNvSpPr>
          <p:nvPr>
            <p:ph type="subTitle" idx="6"/>
          </p:nvPr>
        </p:nvSpPr>
        <p:spPr>
          <a:xfrm>
            <a:off x="2646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74" name="Google Shape;274;p31"/>
          <p:cNvSpPr txBox="1">
            <a:spLocks noGrp="1"/>
          </p:cNvSpPr>
          <p:nvPr>
            <p:ph type="subTitle" idx="7"/>
          </p:nvPr>
        </p:nvSpPr>
        <p:spPr>
          <a:xfrm>
            <a:off x="4752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75" name="Google Shape;275;p31"/>
          <p:cNvSpPr txBox="1">
            <a:spLocks noGrp="1"/>
          </p:cNvSpPr>
          <p:nvPr>
            <p:ph type="subTitle" idx="8"/>
          </p:nvPr>
        </p:nvSpPr>
        <p:spPr>
          <a:xfrm>
            <a:off x="4752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76" name="Google Shape;276;p31"/>
          <p:cNvSpPr txBox="1">
            <a:spLocks noGrp="1"/>
          </p:cNvSpPr>
          <p:nvPr>
            <p:ph type="subTitle" idx="9"/>
          </p:nvPr>
        </p:nvSpPr>
        <p:spPr>
          <a:xfrm>
            <a:off x="4752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77" name="Google Shape;277;p31"/>
          <p:cNvSpPr txBox="1">
            <a:spLocks noGrp="1"/>
          </p:cNvSpPr>
          <p:nvPr>
            <p:ph type="subTitle" idx="13"/>
          </p:nvPr>
        </p:nvSpPr>
        <p:spPr>
          <a:xfrm>
            <a:off x="6858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78" name="Google Shape;278;p31"/>
          <p:cNvSpPr txBox="1">
            <a:spLocks noGrp="1"/>
          </p:cNvSpPr>
          <p:nvPr>
            <p:ph type="subTitle" idx="14"/>
          </p:nvPr>
        </p:nvSpPr>
        <p:spPr>
          <a:xfrm>
            <a:off x="6858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79" name="Google Shape;279;p31"/>
          <p:cNvSpPr txBox="1">
            <a:spLocks noGrp="1"/>
          </p:cNvSpPr>
          <p:nvPr>
            <p:ph type="subTitle" idx="15"/>
          </p:nvPr>
        </p:nvSpPr>
        <p:spPr>
          <a:xfrm>
            <a:off x="6858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280" name="Google Shape;280;p3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31"/>
          <p:cNvSpPr txBox="1">
            <a:spLocks noGrp="1"/>
          </p:cNvSpPr>
          <p:nvPr>
            <p:ph type="subTitle" idx="16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73" r:id="rId2"/>
    <p:sldLayoutId id="2147483675" r:id="rId3"/>
    <p:sldLayoutId id="2147483676" r:id="rId4"/>
    <p:sldLayoutId id="2147483677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Макет шаблона GB">
  <a:themeElements>
    <a:clrScheme name="Simple Light">
      <a:dk1>
        <a:srgbClr val="000000"/>
      </a:dk1>
      <a:lt1>
        <a:srgbClr val="FFFFFF"/>
      </a:lt1>
      <a:dk2>
        <a:srgbClr val="8F93A3"/>
      </a:dk2>
      <a:lt2>
        <a:srgbClr val="D4D4DD"/>
      </a:lt2>
      <a:accent1>
        <a:srgbClr val="8D46F6"/>
      </a:accent1>
      <a:accent2>
        <a:srgbClr val="71E76E"/>
      </a:accent2>
      <a:accent3>
        <a:srgbClr val="FCB8FF"/>
      </a:accent3>
      <a:accent4>
        <a:srgbClr val="FD7B55"/>
      </a:accent4>
      <a:accent5>
        <a:srgbClr val="FBEB3B"/>
      </a:accent5>
      <a:accent6>
        <a:srgbClr val="F1EFE4"/>
      </a:accent6>
      <a:hlink>
        <a:srgbClr val="8D46F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Экран (16:9)</PresentationFormat>
  <Paragraphs>0</Paragraphs>
  <Slides>1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</vt:i4>
      </vt:variant>
    </vt:vector>
  </HeadingPairs>
  <TitlesOfParts>
    <vt:vector size="6" baseType="lpstr">
      <vt:lpstr>Arial</vt:lpstr>
      <vt:lpstr>IBM Plex Sans SemiBold</vt:lpstr>
      <vt:lpstr>IBM Plex Sans</vt:lpstr>
      <vt:lpstr>Roboto</vt:lpstr>
      <vt:lpstr>Макет шаблона GB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Дайяван</cp:lastModifiedBy>
  <cp:revision>3</cp:revision>
  <dcterms:modified xsi:type="dcterms:W3CDTF">2023-12-10T22:37:20Z</dcterms:modified>
</cp:coreProperties>
</file>